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5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766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DCB5B3A-CDD4-4115-B635-4F12A389BD96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763CD4-B265-4578-A8F6-02022ED279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BF9863-7C4F-440F-88E2-752A4333E9F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B93EEF-24B6-4886-A7A4-931A3B51BCE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2B99350-1BF4-4E47-B835-E5827799102D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576683E-3769-4010-99B7-C3F332AD21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5FE3A-075E-4420-9E14-0DCFA68518E9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6BBF8-BEA2-4C1A-BCE1-FC1E06EEE0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12F75-35EF-4375-B69D-44777AB1F9E6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12512-F239-4ACB-9C95-916DAB1AF1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8A157-01DF-4941-AD03-128C6C2FC012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8A9DC-9E5A-45CD-A246-32FE9322CF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A5C556-B63D-456C-8942-85934A300F8B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85EED5-988A-4E02-80A5-C6148E1B87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3F0EC9-0855-4713-925E-ADE203D9EB09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101279-05C7-4D08-9328-15E6A540C8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6FE8CB-885C-44B4-87C0-367FD94A3570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B31009-A9A3-4246-8761-73301F0976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041B5C-5D16-4A04-ABBF-9456F010B0FC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0E5C01-6DCD-413A-A3FF-405C7B4BA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8C3E8-C588-4E07-92B2-50F0FEEC3A10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55BE9-B3B1-48EC-B384-8D04528156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4D5792-372A-43BF-AEC7-DBA8868A2674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9C126D-CB9D-4D09-ABC9-729AB6805F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C720B6A-DA31-4A1C-93E8-2E15C5499B92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1170E15-F7C2-414F-A22D-DA366526EE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4A73037-5C34-4F3A-AFE5-E6A7EC0C3015}" type="datetimeFigureOut">
              <a:rPr lang="en-US"/>
              <a:pPr>
                <a:defRPr/>
              </a:pPr>
              <a:t>4/16/2009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30D3624-72F9-43CF-927F-846D833AF0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9" r:id="rId2"/>
    <p:sldLayoutId id="2147483744" r:id="rId3"/>
    <p:sldLayoutId id="2147483745" r:id="rId4"/>
    <p:sldLayoutId id="2147483746" r:id="rId5"/>
    <p:sldLayoutId id="2147483747" r:id="rId6"/>
    <p:sldLayoutId id="2147483740" r:id="rId7"/>
    <p:sldLayoutId id="2147483748" r:id="rId8"/>
    <p:sldLayoutId id="2147483749" r:id="rId9"/>
    <p:sldLayoutId id="2147483741" r:id="rId10"/>
    <p:sldLayoutId id="214748374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VICAR Java ImageIO Plug-In Project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en-US" dirty="0" smtClean="0"/>
              <a:t>Samantha Draper</a:t>
            </a:r>
          </a:p>
          <a:p>
            <a:pPr marR="0"/>
            <a:endParaRPr lang="en-US" sz="1800" dirty="0" smtClean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9050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5410200"/>
            <a:ext cx="5715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/>
            <a:r>
              <a:rPr lang="en-US" sz="2000" dirty="0" smtClean="0"/>
              <a:t>Mentor: </a:t>
            </a:r>
            <a:r>
              <a:rPr lang="en-US" sz="2000" dirty="0" smtClean="0"/>
              <a:t>Saadat</a:t>
            </a:r>
            <a:r>
              <a:rPr lang="en-US" sz="2000" dirty="0" smtClean="0"/>
              <a:t> Anwar</a:t>
            </a:r>
          </a:p>
          <a:p>
            <a:pPr marR="0"/>
            <a:r>
              <a:rPr lang="en-US" sz="2000" dirty="0" smtClean="0"/>
              <a:t>The School of Earth and Space Exploration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597966" y="6273225"/>
            <a:ext cx="35460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/>
              <a:t>ASU/NASA Space Grant Symposium</a:t>
            </a:r>
          </a:p>
          <a:p>
            <a:pPr algn="r"/>
            <a:r>
              <a:rPr lang="en-US" sz="1600" dirty="0" smtClean="0"/>
              <a:t>April 17 2009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382000" cy="4525962"/>
          </a:xfrm>
        </p:spPr>
        <p:txBody>
          <a:bodyPr/>
          <a:lstStyle/>
          <a:p>
            <a:r>
              <a:rPr lang="en-US" dirty="0" smtClean="0"/>
              <a:t>Project Objective</a:t>
            </a:r>
          </a:p>
          <a:p>
            <a:pPr lvl="1"/>
            <a:r>
              <a:rPr lang="en-US" dirty="0" smtClean="0"/>
              <a:t>To create a </a:t>
            </a:r>
            <a:r>
              <a:rPr lang="en-US" dirty="0" smtClean="0"/>
              <a:t>Java </a:t>
            </a:r>
            <a:r>
              <a:rPr lang="en-US" dirty="0" smtClean="0"/>
              <a:t>ImageIO</a:t>
            </a:r>
            <a:r>
              <a:rPr lang="en-US" dirty="0" smtClean="0"/>
              <a:t> </a:t>
            </a:r>
            <a:r>
              <a:rPr lang="en-US" dirty="0" smtClean="0"/>
              <a:t>Plugin</a:t>
            </a:r>
            <a:r>
              <a:rPr lang="en-US" dirty="0" smtClean="0"/>
              <a:t> for VICAR file format</a:t>
            </a:r>
          </a:p>
          <a:p>
            <a:pPr lvl="1"/>
            <a:r>
              <a:rPr lang="en-US" dirty="0" smtClean="0"/>
              <a:t>Component of </a:t>
            </a:r>
            <a:r>
              <a:rPr lang="en-US" dirty="0" smtClean="0"/>
              <a:t>Jmars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Challenges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Importance of my work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Overview</a:t>
            </a:r>
            <a:endParaRPr lang="en-US" dirty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5535613"/>
            <a:ext cx="9906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JMars</a:t>
            </a:r>
            <a:endParaRPr lang="en-US" dirty="0"/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535613"/>
            <a:ext cx="9906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0" y="228600"/>
            <a:ext cx="1905000" cy="1905000"/>
          </a:xfrm>
          <a:noFill/>
        </p:spPr>
      </p:pic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2209800" y="685800"/>
            <a:ext cx="342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Lucida Sans Unicode" pitchFamily="34" charset="0"/>
              </a:rPr>
              <a:t>J</a:t>
            </a:r>
            <a:r>
              <a:rPr lang="en-US" dirty="0">
                <a:latin typeface="Lucida Sans Unicode" pitchFamily="34" charset="0"/>
              </a:rPr>
              <a:t>ava </a:t>
            </a:r>
            <a:r>
              <a:rPr lang="en-US" b="1" dirty="0">
                <a:latin typeface="Lucida Sans Unicode" pitchFamily="34" charset="0"/>
              </a:rPr>
              <a:t>M</a:t>
            </a:r>
            <a:r>
              <a:rPr lang="en-US" dirty="0">
                <a:latin typeface="Lucida Sans Unicode" pitchFamily="34" charset="0"/>
              </a:rPr>
              <a:t>ission-planning and </a:t>
            </a:r>
            <a:r>
              <a:rPr lang="en-US" b="1" dirty="0">
                <a:latin typeface="Lucida Sans Unicode" pitchFamily="34" charset="0"/>
              </a:rPr>
              <a:t>A</a:t>
            </a:r>
            <a:r>
              <a:rPr lang="en-US" dirty="0">
                <a:latin typeface="Lucida Sans Unicode" pitchFamily="34" charset="0"/>
              </a:rPr>
              <a:t>nalysis for </a:t>
            </a:r>
            <a:r>
              <a:rPr lang="en-US" b="1" dirty="0">
                <a:latin typeface="Lucida Sans Unicode" pitchFamily="34" charset="0"/>
              </a:rPr>
              <a:t>R</a:t>
            </a:r>
            <a:r>
              <a:rPr lang="en-US" dirty="0">
                <a:latin typeface="Lucida Sans Unicode" pitchFamily="34" charset="0"/>
              </a:rPr>
              <a:t>emote </a:t>
            </a:r>
            <a:r>
              <a:rPr lang="en-US" b="1" dirty="0">
                <a:latin typeface="Lucida Sans Unicode" pitchFamily="34" charset="0"/>
              </a:rPr>
              <a:t>S</a:t>
            </a:r>
            <a:r>
              <a:rPr lang="en-US" dirty="0">
                <a:latin typeface="Lucida Sans Unicode" pitchFamily="34" charset="0"/>
              </a:rPr>
              <a:t>ensing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609600" y="1676400"/>
            <a:ext cx="6019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Java-based geospatial information system developed by the Mars Space Flight Facility at Arizona State University</a:t>
            </a: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609600" y="2743200"/>
            <a:ext cx="518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Used for mission planning by several NASA missions, including Mars Odyssey, Mars Global Surveyor, Mars Reconnaissance Orbiter</a:t>
            </a:r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609600" y="4191000"/>
            <a:ext cx="495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Used by researchers, enthusiasts and students world wide to analyze Mars data.</a:t>
            </a:r>
          </a:p>
        </p:txBody>
      </p:sp>
      <p:pic>
        <p:nvPicPr>
          <p:cNvPr id="1127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2362200"/>
            <a:ext cx="2971800" cy="294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6324600" y="2057400"/>
            <a:ext cx="2819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http://jmars.asu.edu/wiki/index.php/Main_Page</a:t>
            </a:r>
            <a:endParaRPr lang="en-US" sz="1000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5486400" y="51054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charset="0"/>
              </a:rPr>
              <a:t>java.sun.com/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charset="0"/>
              </a:rPr>
              <a:t>javaone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charset="0"/>
              </a:rPr>
              <a:t>/images/JMARSscreenshot.jpg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VICAR File Format</a:t>
            </a:r>
            <a:endParaRPr lang="en-US" dirty="0"/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535613"/>
            <a:ext cx="9906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257800" y="0"/>
            <a:ext cx="3886200" cy="2309813"/>
          </a:xfrm>
          <a:noFill/>
        </p:spPr>
      </p:pic>
      <p:pic>
        <p:nvPicPr>
          <p:cNvPr id="1229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5029200"/>
            <a:ext cx="3276600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2667000"/>
            <a:ext cx="3865563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85800" y="1447800"/>
            <a:ext cx="419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VICAR is one of the scientific data formats supported by JMARS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85800" y="2362200"/>
            <a:ext cx="426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It can store </a:t>
            </a:r>
            <a:r>
              <a:rPr lang="en-US" dirty="0">
                <a:latin typeface="Lucida Sans Unicode" pitchFamily="34" charset="0"/>
              </a:rPr>
              <a:t>hyperspectral</a:t>
            </a:r>
            <a:r>
              <a:rPr lang="en-US" dirty="0">
                <a:latin typeface="Lucida Sans Unicode" pitchFamily="34" charset="0"/>
              </a:rPr>
              <a:t> data (100's of bands).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85800" y="3352800"/>
            <a:ext cx="441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Can store more than just byte data (half, full, double)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685800" y="4343400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The data can be stored in different organizations (BSQ,BIL,BIP)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95800" y="6611779"/>
            <a:ext cx="38862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latin typeface="+mj-lt"/>
              </a:rPr>
              <a:t>http://www-mipl.jpl.nasa.gov/external/VICAR_file_fmt.pdf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ImageIO</a:t>
            </a:r>
            <a:r>
              <a:rPr lang="en-US" dirty="0" smtClean="0"/>
              <a:t> </a:t>
            </a:r>
            <a:r>
              <a:rPr lang="en-US" dirty="0" smtClean="0"/>
              <a:t>plugin</a:t>
            </a:r>
            <a:endParaRPr lang="en-US" dirty="0"/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535613"/>
            <a:ext cx="9906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553200" y="990600"/>
            <a:ext cx="1958975" cy="3117850"/>
          </a:xfrm>
          <a:noFill/>
        </p:spPr>
      </p:pic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762000" y="1524000"/>
            <a:ext cx="533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n-lt"/>
              </a:rPr>
              <a:t>ImageIO</a:t>
            </a:r>
            <a:r>
              <a:rPr lang="en-US" dirty="0">
                <a:latin typeface="+mn-lt"/>
              </a:rPr>
              <a:t> plug-ins provide a uniform way of </a:t>
            </a:r>
            <a:r>
              <a:rPr lang="en-US" dirty="0">
                <a:latin typeface="+mn-lt"/>
              </a:rPr>
              <a:t>transcoding</a:t>
            </a:r>
            <a:r>
              <a:rPr lang="en-US" dirty="0">
                <a:latin typeface="+mn-lt"/>
              </a:rPr>
              <a:t> image data across various formats, hiding format differences.</a:t>
            </a: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762000" y="3048000"/>
            <a:ext cx="571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Converted a basic Java VICAR reader/writer into the </a:t>
            </a:r>
            <a:r>
              <a:rPr lang="en-US" dirty="0">
                <a:latin typeface="Lucida Sans Unicode" pitchFamily="34" charset="0"/>
              </a:rPr>
              <a:t>ImageIO</a:t>
            </a:r>
            <a:r>
              <a:rPr lang="en-US" dirty="0">
                <a:latin typeface="Lucida Sans Unicode" pitchFamily="34" charset="0"/>
              </a:rPr>
              <a:t> format</a:t>
            </a:r>
          </a:p>
        </p:txBody>
      </p:sp>
      <p:sp>
        <p:nvSpPr>
          <p:cNvPr id="13319" name="TextBox 10"/>
          <p:cNvSpPr txBox="1">
            <a:spLocks noChangeArrowheads="1"/>
          </p:cNvSpPr>
          <p:nvPr/>
        </p:nvSpPr>
        <p:spPr bwMode="auto">
          <a:xfrm>
            <a:off x="838200" y="4267200"/>
            <a:ext cx="46794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Lucida Sans Unicode" pitchFamily="34" charset="0"/>
              </a:rPr>
              <a:t>Added functionality </a:t>
            </a:r>
            <a:r>
              <a:rPr lang="en-US" dirty="0" smtClean="0">
                <a:latin typeface="Lucida Sans Unicode" pitchFamily="34" charset="0"/>
              </a:rPr>
              <a:t>to the basic plug-in</a:t>
            </a:r>
            <a:endParaRPr lang="en-US" dirty="0">
              <a:latin typeface="Lucida Sans Unicode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43600" y="4038600"/>
            <a:ext cx="3200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http://blogs.zdnet.com/security/images/java_logo.gif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Understanding how the Java </a:t>
            </a:r>
            <a:r>
              <a:rPr lang="en-US" dirty="0" smtClean="0"/>
              <a:t>ImageIO</a:t>
            </a:r>
            <a:r>
              <a:rPr lang="en-US" dirty="0" smtClean="0"/>
              <a:t> plug-ins work</a:t>
            </a:r>
          </a:p>
          <a:p>
            <a:pPr>
              <a:buFont typeface="Wingdings 3" pitchFamily="18" charset="2"/>
              <a:buNone/>
            </a:pPr>
            <a:endParaRPr lang="en-US" dirty="0" smtClean="0"/>
          </a:p>
          <a:p>
            <a:r>
              <a:rPr lang="en-US" dirty="0" smtClean="0"/>
              <a:t>Understanding the VICAR file format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 smtClean="0"/>
              <a:t>BufferedImages</a:t>
            </a:r>
            <a:r>
              <a:rPr lang="en-US" dirty="0" smtClean="0"/>
              <a:t>, </a:t>
            </a:r>
            <a:r>
              <a:rPr lang="en-US" dirty="0" smtClean="0"/>
              <a:t>Rasters</a:t>
            </a:r>
            <a:r>
              <a:rPr lang="en-US" dirty="0" smtClean="0"/>
              <a:t>, I/O streams, </a:t>
            </a:r>
            <a:r>
              <a:rPr lang="en-US" dirty="0" smtClean="0"/>
              <a:t>ColorModels</a:t>
            </a:r>
            <a:r>
              <a:rPr lang="en-US" dirty="0" smtClean="0"/>
              <a:t>, </a:t>
            </a:r>
            <a:r>
              <a:rPr lang="en-US" dirty="0" smtClean="0"/>
              <a:t>SampleModels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535613"/>
            <a:ext cx="9906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VICAR plug-in incorporated into </a:t>
            </a:r>
            <a:r>
              <a:rPr lang="en-US" dirty="0" smtClean="0"/>
              <a:t>JMars</a:t>
            </a:r>
            <a:endParaRPr lang="en-US" dirty="0" smtClean="0"/>
          </a:p>
          <a:p>
            <a:pPr>
              <a:buFont typeface="Wingdings 3" pitchFamily="18" charset="2"/>
              <a:buNone/>
            </a:pPr>
            <a:endParaRPr lang="en-US" dirty="0" smtClean="0"/>
          </a:p>
          <a:p>
            <a:r>
              <a:rPr lang="en-US" dirty="0" smtClean="0"/>
              <a:t>Open source software that can be used by anyone</a:t>
            </a:r>
          </a:p>
          <a:p>
            <a:endParaRPr lang="en-US" dirty="0" smtClean="0"/>
          </a:p>
          <a:p>
            <a:r>
              <a:rPr lang="en-US" dirty="0" smtClean="0"/>
              <a:t>Can read floating point and double type data from scientific instruments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Importance of My Project</a:t>
            </a:r>
            <a:endParaRPr lang="en-US" dirty="0"/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535613"/>
            <a:ext cx="9906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2514600"/>
            <a:ext cx="1981200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2895600" y="1447800"/>
            <a:ext cx="328453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dirty="0">
                <a:latin typeface="Lucida Sans Unicode" pitchFamily="34" charset="0"/>
              </a:rPr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216</TotalTime>
  <Words>256</Words>
  <Application>Microsoft Office PowerPoint</Application>
  <PresentationFormat>On-screen Show (4:3)</PresentationFormat>
  <Paragraphs>47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VICAR Java ImageIO Plug-In Project</vt:lpstr>
      <vt:lpstr>Overview</vt:lpstr>
      <vt:lpstr>JMars</vt:lpstr>
      <vt:lpstr>VICAR File Format</vt:lpstr>
      <vt:lpstr>ImageIO plugin</vt:lpstr>
      <vt:lpstr>Challenges</vt:lpstr>
      <vt:lpstr>Importance of My Project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VICAR Java ImageIO Plug-In Project</dc:title>
  <dc:creator>Sammy</dc:creator>
  <cp:lastModifiedBy>Sammy</cp:lastModifiedBy>
  <cp:revision>26</cp:revision>
  <dcterms:created xsi:type="dcterms:W3CDTF">2009-04-04T22:07:35Z</dcterms:created>
  <dcterms:modified xsi:type="dcterms:W3CDTF">2009-04-16T19:40:19Z</dcterms:modified>
</cp:coreProperties>
</file>